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6184-2612-4681-B25A-5A050D95B495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62F0-539F-4225-97C2-0730C2266AA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6184-2612-4681-B25A-5A050D95B495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62F0-539F-4225-97C2-0730C2266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6184-2612-4681-B25A-5A050D95B495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62F0-539F-4225-97C2-0730C2266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6184-2612-4681-B25A-5A050D95B495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62F0-539F-4225-97C2-0730C2266A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6184-2612-4681-B25A-5A050D95B495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62F0-539F-4225-97C2-0730C2266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6184-2612-4681-B25A-5A050D95B495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62F0-539F-4225-97C2-0730C2266A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6184-2612-4681-B25A-5A050D95B495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62F0-539F-4225-97C2-0730C2266AA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6184-2612-4681-B25A-5A050D95B495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62F0-539F-4225-97C2-0730C2266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6184-2612-4681-B25A-5A050D95B495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62F0-539F-4225-97C2-0730C2266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6184-2612-4681-B25A-5A050D95B495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62F0-539F-4225-97C2-0730C2266A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6184-2612-4681-B25A-5A050D95B495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62F0-539F-4225-97C2-0730C2266AA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F76184-2612-4681-B25A-5A050D95B495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68F62F0-539F-4225-97C2-0730C2266A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Sydney Chase, Ashley </a:t>
            </a:r>
            <a:r>
              <a:rPr lang="en-US" dirty="0" err="1" smtClean="0"/>
              <a:t>Neronha</a:t>
            </a:r>
            <a:r>
              <a:rPr lang="en-US" dirty="0" smtClean="0"/>
              <a:t>, Jordan Silva, Erika Martin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Make A Bar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85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in Chart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Type your data/information in a chart in Excel</a:t>
            </a:r>
          </a:p>
          <a:p>
            <a:r>
              <a:rPr lang="en-US" dirty="0" smtClean="0"/>
              <a:t>Next, highlight the chart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828800"/>
            <a:ext cx="4191000" cy="244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111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Go to the insert tab</a:t>
            </a:r>
          </a:p>
          <a:p>
            <a:r>
              <a:rPr lang="en-US" dirty="0" smtClean="0"/>
              <a:t>Go under bar and choose which type of chart you want (3-D, 2-D, cylinder)</a:t>
            </a:r>
          </a:p>
          <a:p>
            <a:r>
              <a:rPr lang="en-US" dirty="0" smtClean="0"/>
              <a:t>Select the graph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303" y="2590800"/>
            <a:ext cx="5672370" cy="14531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3" y="4366583"/>
            <a:ext cx="3200400" cy="1334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7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area around the chart is called the chart area </a:t>
            </a:r>
          </a:p>
          <a:p>
            <a:r>
              <a:rPr lang="en-US" dirty="0" smtClean="0"/>
              <a:t>The vertical axis is the y-axis, and the horizontal axis is the x-axis</a:t>
            </a:r>
          </a:p>
          <a:p>
            <a:r>
              <a:rPr lang="en-US" dirty="0" smtClean="0"/>
              <a:t>The area bounded by the axes is called the plot area</a:t>
            </a:r>
          </a:p>
          <a:p>
            <a:r>
              <a:rPr lang="en-US" dirty="0" smtClean="0"/>
              <a:t>You can move the chart by clicking inside the chart area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86200"/>
            <a:ext cx="4267200" cy="2611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167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Three Chart Tool Tabs: Design Layout, Format </a:t>
            </a:r>
          </a:p>
          <a:p>
            <a:r>
              <a:rPr lang="en-US" dirty="0" smtClean="0"/>
              <a:t>You can customize, edit, style, and modify a chart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057400"/>
            <a:ext cx="2697480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613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to Use Bar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Display data</a:t>
            </a:r>
          </a:p>
          <a:p>
            <a:r>
              <a:rPr lang="en-US" dirty="0"/>
              <a:t>S</a:t>
            </a:r>
            <a:r>
              <a:rPr lang="en-US" dirty="0" smtClean="0"/>
              <a:t>how </a:t>
            </a:r>
            <a:r>
              <a:rPr lang="en-US" dirty="0"/>
              <a:t>amounts or the number of times a value </a:t>
            </a:r>
            <a:r>
              <a:rPr lang="en-US" dirty="0" smtClean="0"/>
              <a:t>occurs</a:t>
            </a:r>
            <a:endParaRPr lang="en-US" dirty="0"/>
          </a:p>
          <a:p>
            <a:r>
              <a:rPr lang="en-US" dirty="0" smtClean="0"/>
              <a:t>Show </a:t>
            </a:r>
            <a:r>
              <a:rPr lang="en-US" dirty="0"/>
              <a:t>and compare </a:t>
            </a:r>
            <a:r>
              <a:rPr lang="en-US" dirty="0" smtClean="0"/>
              <a:t>numbers </a:t>
            </a:r>
          </a:p>
          <a:p>
            <a:r>
              <a:rPr lang="en-US" dirty="0" smtClean="0"/>
              <a:t>Easy </a:t>
            </a:r>
            <a:r>
              <a:rPr lang="en-US" dirty="0"/>
              <a:t>to see the differences in the data being compared</a:t>
            </a:r>
          </a:p>
        </p:txBody>
      </p:sp>
    </p:spTree>
    <p:extLst>
      <p:ext uri="{BB962C8B-B14F-4D97-AF65-F5344CB8AC3E}">
        <p14:creationId xmlns:p14="http://schemas.microsoft.com/office/powerpoint/2010/main" val="1047021378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</TotalTime>
  <Words>161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How To Make A Bar Graph</vt:lpstr>
      <vt:lpstr>Information in Chart </vt:lpstr>
      <vt:lpstr>Insert</vt:lpstr>
      <vt:lpstr>Chart</vt:lpstr>
      <vt:lpstr>Chart Tools</vt:lpstr>
      <vt:lpstr>Why to Use Bar Graph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2013-03-01T16:46:17Z</dcterms:created>
  <dcterms:modified xsi:type="dcterms:W3CDTF">2013-03-06T15:01:11Z</dcterms:modified>
</cp:coreProperties>
</file>